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5" r:id="rId5"/>
    <p:sldId id="296" r:id="rId6"/>
    <p:sldId id="306" r:id="rId7"/>
    <p:sldId id="315" r:id="rId8"/>
    <p:sldId id="309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1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A1C"/>
    <a:srgbClr val="594C32"/>
    <a:srgbClr val="A9D7D9"/>
    <a:srgbClr val="93D3D9"/>
    <a:srgbClr val="AAD6FF"/>
    <a:srgbClr val="B2C8CD"/>
    <a:srgbClr val="CCD8D6"/>
    <a:srgbClr val="4F5945"/>
    <a:srgbClr val="73292A"/>
    <a:srgbClr val="7F8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1ABFB3-B399-406F-91BD-DCDF9A38526B}">
      <dgm:prSet phldrT="[Text]" phldr="0" custT="1"/>
      <dgm:spPr/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It automatically generates source code they are template-based or model-based code generation.</a:t>
          </a:r>
        </a:p>
      </dgm:t>
    </dgm:pt>
    <dgm:pt modelId="{78CB0E27-958C-4066-A189-8B36505E8204}" type="parTrans" cxnId="{15319551-A9EA-462E-845B-E5251E84291F}">
      <dgm:prSet/>
      <dgm:spPr/>
      <dgm:t>
        <a:bodyPr/>
        <a:lstStyle/>
        <a:p>
          <a:endParaRPr lang="en-US"/>
        </a:p>
      </dgm:t>
    </dgm:pt>
    <dgm:pt modelId="{70E4A1D3-514E-4327-991D-5CC9C6B41885}" type="sibTrans" cxnId="{15319551-A9EA-462E-845B-E5251E84291F}">
      <dgm:prSet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Text Generation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9A875394-CA1E-4432-AEEB-9054FCFF5E0E}">
      <dgm:prSet phldr="0" custT="1"/>
      <dgm:spPr/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It helps to generate text or any text related queries.</a:t>
          </a: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/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/>
        </a:p>
      </dgm:t>
    </dgm:pt>
    <dgm:pt modelId="{D05E1923-5021-40F7-B4EF-E582E23A699D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Image Generation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/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 custT="1"/>
      <dgm:spPr/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Refer to the process of creating new images using artificial intelligence and machine learning.</a:t>
          </a: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Video Generation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 custT="1"/>
      <dgm:spPr/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It creates video content using AIML techniques. It includes synthesis of new frame , animation or transformation of existing footage.</a:t>
          </a: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8BAB5E6F-A65E-41DB-A296-0818B0E49F7C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Music Generation</a:t>
          </a:r>
        </a:p>
      </dgm:t>
    </dgm:pt>
    <dgm:pt modelId="{886842C6-3EFC-4BE7-B417-415595758830}" type="parTrans" cxnId="{66B49C6C-FAFD-47B4-BF22-05A295C23D4E}">
      <dgm:prSet/>
      <dgm:spPr/>
      <dgm:t>
        <a:bodyPr/>
        <a:lstStyle/>
        <a:p>
          <a:endParaRPr lang="en-US"/>
        </a:p>
      </dgm:t>
    </dgm:pt>
    <dgm:pt modelId="{B407F4C3-8FC9-4E91-A0EC-6B33713CC9A5}" type="sibTrans" cxnId="{66B49C6C-FAFD-47B4-BF22-05A295C23D4E}">
      <dgm:prSet/>
      <dgm:spPr/>
      <dgm:t>
        <a:bodyPr/>
        <a:lstStyle/>
        <a:p>
          <a:endParaRPr lang="en-US"/>
        </a:p>
      </dgm:t>
    </dgm:pt>
    <dgm:pt modelId="{332BC85C-1CF3-4F8F-ACB7-5B6D53744AE1}">
      <dgm:prSet phldr="0" custT="1"/>
      <dgm:spPr/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Process of creating new music using AIML .It provide personalization, backgroundMusic, educational tools.</a:t>
          </a:r>
        </a:p>
      </dgm:t>
    </dgm:pt>
    <dgm:pt modelId="{99F218FD-90FE-450E-A368-B3E3677E74E8}" type="parTrans" cxnId="{2617C475-F537-46A6-ADE1-4EB764853601}">
      <dgm:prSet/>
      <dgm:spPr/>
      <dgm:t>
        <a:bodyPr/>
        <a:lstStyle/>
        <a:p>
          <a:endParaRPr lang="en-US"/>
        </a:p>
      </dgm:t>
    </dgm:pt>
    <dgm:pt modelId="{8D1CC686-B05C-4470-A959-236CC9C8BB70}" type="sibTrans" cxnId="{2617C475-F537-46A6-ADE1-4EB764853601}">
      <dgm:prSet/>
      <dgm:spPr/>
      <dgm:t>
        <a:bodyPr/>
        <a:lstStyle/>
        <a:p>
          <a:endParaRPr lang="en-US"/>
        </a:p>
      </dgm:t>
    </dgm:pt>
    <dgm:pt modelId="{8B9AF88A-E1F7-4D3A-905F-87228D6A8655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Code Generation</a:t>
          </a:r>
        </a:p>
      </dgm:t>
    </dgm:pt>
    <dgm:pt modelId="{933A8FED-7B84-4ED0-B6AA-2EE26A89B8EA}" type="parTrans" cxnId="{E1474FF3-8E3C-4B30-985C-CE88BA0FE324}">
      <dgm:prSet/>
      <dgm:spPr/>
      <dgm:t>
        <a:bodyPr/>
        <a:lstStyle/>
        <a:p>
          <a:endParaRPr lang="en-US"/>
        </a:p>
      </dgm:t>
    </dgm:pt>
    <dgm:pt modelId="{F11DD6EC-352C-4A0E-84AA-FEBE2F06BCF9}" type="sibTrans" cxnId="{E1474FF3-8E3C-4B30-985C-CE88BA0FE324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 custLinFactNeighborY="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>
        <a:solidFill>
          <a:schemeClr val="accent1"/>
        </a:solidFill>
        <a:ln>
          <a:solidFill>
            <a:srgbClr val="4F5945"/>
          </a:solidFill>
        </a:ln>
      </dgm:spPr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/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 custLinFactNeighborX="-322" custLinFactNeighborY="50326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 custScaleX="101349" custScaleY="142482" custLinFactNeighborX="980" custLinFactNeighborY="-51815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/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rtl="0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Github Copilot</a:t>
          </a:r>
        </a:p>
        <a:p>
          <a:pPr rtl="0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Amazon Code Whisperer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Text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1.Chat GPT</a:t>
          </a:r>
        </a:p>
        <a:p>
          <a:pPr>
            <a:buFont typeface="+mj-lt"/>
            <a:buAutoNum type="arabicPeriod"/>
          </a:pPr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2.Google’s Neural Machine Translation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Video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Synthesia</a:t>
          </a:r>
        </a:p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2.VEED.io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Image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Crasiyon</a:t>
          </a:r>
        </a:p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Google’s Deep Dream</a:t>
          </a:r>
        </a:p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3. Bing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rtl="0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Magenta</a:t>
          </a:r>
        </a:p>
        <a:p>
          <a:pPr rtl="0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AIVA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Code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Music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 custLinFactNeighborY="-56478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73526" custLinFactNeighborY="13200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 custLinFactNeighborY="-5647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73526" custLinFactNeighborY="13200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 custLinFactNeighborY="-56478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73526" custLinFactNeighborY="13200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 custLinFactNeighborY="-56478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73526" custLinFactNeighborY="13200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 custLinFactNeighborY="-56478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X="99917" custScaleY="173186" custLinFactNeighborY="13200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659731"/>
          <a:ext cx="1024255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51490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rgbClr val="4F594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78608" y="409621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346157" y="677170"/>
          <a:ext cx="2838997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It helps to generate text or any text related queries.</a:t>
          </a:r>
        </a:p>
      </dsp:txBody>
      <dsp:txXfrm>
        <a:off x="346157" y="677170"/>
        <a:ext cx="2838997" cy="982560"/>
      </dsp:txXfrm>
    </dsp:sp>
    <dsp:sp modelId="{8E3FB235-DF38-476B-9A0E-B1E583D50944}">
      <dsp:nvSpPr>
        <dsp:cNvPr id="0" name=""/>
        <dsp:cNvSpPr/>
      </dsp:nvSpPr>
      <dsp:spPr>
        <a:xfrm>
          <a:off x="346157" y="331946"/>
          <a:ext cx="2838997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Text Generation</a:t>
          </a:r>
        </a:p>
      </dsp:txBody>
      <dsp:txXfrm>
        <a:off x="346157" y="331946"/>
        <a:ext cx="2838997" cy="345224"/>
      </dsp:txXfrm>
    </dsp:sp>
    <dsp:sp modelId="{9AA05CE5-209F-4AD9-BE2C-2A69F76DA8F4}">
      <dsp:nvSpPr>
        <dsp:cNvPr id="0" name=""/>
        <dsp:cNvSpPr/>
      </dsp:nvSpPr>
      <dsp:spPr>
        <a:xfrm>
          <a:off x="173545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42475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756541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783659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042067" y="1833468"/>
          <a:ext cx="2838997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Refer to the process of creating new images using artificial intelligence and machine learning.</a:t>
          </a:r>
        </a:p>
      </dsp:txBody>
      <dsp:txXfrm>
        <a:off x="2042067" y="1833468"/>
        <a:ext cx="2838997" cy="982560"/>
      </dsp:txXfrm>
    </dsp:sp>
    <dsp:sp modelId="{223C5207-4FA2-4A6C-8F43-20BD55767C99}">
      <dsp:nvSpPr>
        <dsp:cNvPr id="0" name=""/>
        <dsp:cNvSpPr/>
      </dsp:nvSpPr>
      <dsp:spPr>
        <a:xfrm>
          <a:off x="2042067" y="2816029"/>
          <a:ext cx="2838997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Image Generation</a:t>
          </a:r>
        </a:p>
      </dsp:txBody>
      <dsp:txXfrm>
        <a:off x="2042067" y="2816029"/>
        <a:ext cx="2838997" cy="345224"/>
      </dsp:txXfrm>
    </dsp:sp>
    <dsp:sp modelId="{4FE5EB5D-4CEF-4D0D-9394-0534E61844BE}">
      <dsp:nvSpPr>
        <dsp:cNvPr id="0" name=""/>
        <dsp:cNvSpPr/>
      </dsp:nvSpPr>
      <dsp:spPr>
        <a:xfrm>
          <a:off x="1878596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847526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461592" y="419167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488711" y="446286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764933" y="326251"/>
          <a:ext cx="2877295" cy="1399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It creates video content using AIML techniques. It includes synthesis of new frame , animation or transformation of existing footage.</a:t>
          </a:r>
        </a:p>
      </dsp:txBody>
      <dsp:txXfrm>
        <a:off x="3764933" y="326251"/>
        <a:ext cx="2877295" cy="1399972"/>
      </dsp:txXfrm>
    </dsp:sp>
    <dsp:sp modelId="{2D6C7916-1130-46A8-833B-A6278CBD2192}">
      <dsp:nvSpPr>
        <dsp:cNvPr id="0" name=""/>
        <dsp:cNvSpPr/>
      </dsp:nvSpPr>
      <dsp:spPr>
        <a:xfrm>
          <a:off x="3764933" y="116403"/>
          <a:ext cx="2877295" cy="491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Video Generation</a:t>
          </a:r>
        </a:p>
      </dsp:txBody>
      <dsp:txXfrm>
        <a:off x="3764933" y="116403"/>
        <a:ext cx="2877295" cy="491882"/>
      </dsp:txXfrm>
    </dsp:sp>
    <dsp:sp modelId="{4D953791-5C2F-4A75-A8F4-6ED7EAB5E015}">
      <dsp:nvSpPr>
        <dsp:cNvPr id="0" name=""/>
        <dsp:cNvSpPr/>
      </dsp:nvSpPr>
      <dsp:spPr>
        <a:xfrm>
          <a:off x="3583647" y="713834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552577" y="1665325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5166643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5193762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461311" y="1659731"/>
          <a:ext cx="2838997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Process of creating new music using AIML .It provide personalization, backgroundMusic, educational tools.</a:t>
          </a:r>
        </a:p>
      </dsp:txBody>
      <dsp:txXfrm>
        <a:off x="5461311" y="1659731"/>
        <a:ext cx="2838997" cy="982560"/>
      </dsp:txXfrm>
    </dsp:sp>
    <dsp:sp modelId="{7C1E6B4A-59F7-4018-A403-E1CCAEE78BA1}">
      <dsp:nvSpPr>
        <dsp:cNvPr id="0" name=""/>
        <dsp:cNvSpPr/>
      </dsp:nvSpPr>
      <dsp:spPr>
        <a:xfrm>
          <a:off x="5461311" y="2642291"/>
          <a:ext cx="2838997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Music Generation</a:t>
          </a:r>
        </a:p>
      </dsp:txBody>
      <dsp:txXfrm>
        <a:off x="5461311" y="2642291"/>
        <a:ext cx="2838997" cy="345224"/>
      </dsp:txXfrm>
    </dsp:sp>
    <dsp:sp modelId="{A03C5372-D306-43AC-B406-6F8183849431}">
      <dsp:nvSpPr>
        <dsp:cNvPr id="0" name=""/>
        <dsp:cNvSpPr/>
      </dsp:nvSpPr>
      <dsp:spPr>
        <a:xfrm>
          <a:off x="5288699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257628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6871695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6898813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166362" y="677170"/>
          <a:ext cx="2838997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It automatically generates source code they are template-based or model-based code generation.</a:t>
          </a:r>
        </a:p>
      </dsp:txBody>
      <dsp:txXfrm>
        <a:off x="7166362" y="677170"/>
        <a:ext cx="2838997" cy="982560"/>
      </dsp:txXfrm>
    </dsp:sp>
    <dsp:sp modelId="{3FA5D5AE-9CAE-4D19-9765-BCEE62095312}">
      <dsp:nvSpPr>
        <dsp:cNvPr id="0" name=""/>
        <dsp:cNvSpPr/>
      </dsp:nvSpPr>
      <dsp:spPr>
        <a:xfrm>
          <a:off x="7166362" y="331946"/>
          <a:ext cx="2838997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Code Generation</a:t>
          </a:r>
        </a:p>
      </dsp:txBody>
      <dsp:txXfrm>
        <a:off x="7166362" y="331946"/>
        <a:ext cx="2838997" cy="345224"/>
      </dsp:txXfrm>
    </dsp:sp>
    <dsp:sp modelId="{FE6CA7EB-68EC-4E76-9051-08C4CF370101}">
      <dsp:nvSpPr>
        <dsp:cNvPr id="0" name=""/>
        <dsp:cNvSpPr/>
      </dsp:nvSpPr>
      <dsp:spPr>
        <a:xfrm>
          <a:off x="6993750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6962680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8634" y="81501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Text</a:t>
          </a:r>
        </a:p>
      </dsp:txBody>
      <dsp:txXfrm>
        <a:off x="8634" y="81501"/>
        <a:ext cx="2013350" cy="604005"/>
      </dsp:txXfrm>
    </dsp:sp>
    <dsp:sp modelId="{22359DD7-1BFB-4900-BAE6-6084F2F57988}">
      <dsp:nvSpPr>
        <dsp:cNvPr id="0" name=""/>
        <dsp:cNvSpPr/>
      </dsp:nvSpPr>
      <dsp:spPr>
        <a:xfrm>
          <a:off x="8634" y="677889"/>
          <a:ext cx="2013350" cy="2568297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1.Chat GPT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2.Google’s Neural Machine Translation</a:t>
          </a:r>
        </a:p>
      </dsp:txBody>
      <dsp:txXfrm>
        <a:off x="8634" y="677889"/>
        <a:ext cx="2013350" cy="2568297"/>
      </dsp:txXfrm>
    </dsp:sp>
    <dsp:sp modelId="{C4F84DEA-2002-4D32-8E80-70EEE05E345A}">
      <dsp:nvSpPr>
        <dsp:cNvPr id="0" name=""/>
        <dsp:cNvSpPr/>
      </dsp:nvSpPr>
      <dsp:spPr>
        <a:xfrm>
          <a:off x="2129879" y="81501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Video</a:t>
          </a:r>
        </a:p>
      </dsp:txBody>
      <dsp:txXfrm>
        <a:off x="2129879" y="81501"/>
        <a:ext cx="2013350" cy="604005"/>
      </dsp:txXfrm>
    </dsp:sp>
    <dsp:sp modelId="{4FEB85EB-D046-4CDB-8A62-BBCE260C4490}">
      <dsp:nvSpPr>
        <dsp:cNvPr id="0" name=""/>
        <dsp:cNvSpPr/>
      </dsp:nvSpPr>
      <dsp:spPr>
        <a:xfrm>
          <a:off x="2129879" y="677889"/>
          <a:ext cx="2013350" cy="256829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Synthesia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2.VEED.io</a:t>
          </a:r>
        </a:p>
      </dsp:txBody>
      <dsp:txXfrm>
        <a:off x="2129879" y="677889"/>
        <a:ext cx="2013350" cy="2568297"/>
      </dsp:txXfrm>
    </dsp:sp>
    <dsp:sp modelId="{49B7F8FA-D256-41EF-9327-52A3551D9A60}">
      <dsp:nvSpPr>
        <dsp:cNvPr id="0" name=""/>
        <dsp:cNvSpPr/>
      </dsp:nvSpPr>
      <dsp:spPr>
        <a:xfrm>
          <a:off x="4251124" y="51557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Image</a:t>
          </a:r>
        </a:p>
      </dsp:txBody>
      <dsp:txXfrm>
        <a:off x="4251124" y="51557"/>
        <a:ext cx="2013350" cy="604005"/>
      </dsp:txXfrm>
    </dsp:sp>
    <dsp:sp modelId="{6B5FE59C-B471-448A-AA7A-B526DCC4D4CA}">
      <dsp:nvSpPr>
        <dsp:cNvPr id="0" name=""/>
        <dsp:cNvSpPr/>
      </dsp:nvSpPr>
      <dsp:spPr>
        <a:xfrm>
          <a:off x="4251124" y="579896"/>
          <a:ext cx="2013350" cy="2728815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Crasiyon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Google’s Deep Dream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3. Bing</a:t>
          </a:r>
        </a:p>
      </dsp:txBody>
      <dsp:txXfrm>
        <a:off x="4251124" y="579896"/>
        <a:ext cx="2013350" cy="2728815"/>
      </dsp:txXfrm>
    </dsp:sp>
    <dsp:sp modelId="{4132ECB1-6BEF-4935-AFA3-B2EAA48FDE7E}">
      <dsp:nvSpPr>
        <dsp:cNvPr id="0" name=""/>
        <dsp:cNvSpPr/>
      </dsp:nvSpPr>
      <dsp:spPr>
        <a:xfrm>
          <a:off x="6372369" y="81501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Music</a:t>
          </a:r>
        </a:p>
      </dsp:txBody>
      <dsp:txXfrm>
        <a:off x="6372369" y="81501"/>
        <a:ext cx="2013350" cy="604005"/>
      </dsp:txXfrm>
    </dsp:sp>
    <dsp:sp modelId="{C42A8BDE-B838-475D-AFDE-17B60D744AB6}">
      <dsp:nvSpPr>
        <dsp:cNvPr id="0" name=""/>
        <dsp:cNvSpPr/>
      </dsp:nvSpPr>
      <dsp:spPr>
        <a:xfrm>
          <a:off x="6372369" y="677889"/>
          <a:ext cx="2013350" cy="256829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Magenta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AIVA</a:t>
          </a:r>
        </a:p>
      </dsp:txBody>
      <dsp:txXfrm>
        <a:off x="6372369" y="677889"/>
        <a:ext cx="2013350" cy="2568297"/>
      </dsp:txXfrm>
    </dsp:sp>
    <dsp:sp modelId="{59606EB9-9F10-4D12-A33F-A242FDCC0D0F}">
      <dsp:nvSpPr>
        <dsp:cNvPr id="0" name=""/>
        <dsp:cNvSpPr/>
      </dsp:nvSpPr>
      <dsp:spPr>
        <a:xfrm>
          <a:off x="8493615" y="82759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Code</a:t>
          </a:r>
        </a:p>
      </dsp:txBody>
      <dsp:txXfrm>
        <a:off x="8493615" y="82759"/>
        <a:ext cx="2013350" cy="604005"/>
      </dsp:txXfrm>
    </dsp:sp>
    <dsp:sp modelId="{C8429E68-36DD-4F6A-A2F4-7CCDADCEFAD1}">
      <dsp:nvSpPr>
        <dsp:cNvPr id="0" name=""/>
        <dsp:cNvSpPr/>
      </dsp:nvSpPr>
      <dsp:spPr>
        <a:xfrm>
          <a:off x="8494450" y="681663"/>
          <a:ext cx="2011679" cy="2563264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Github Copilot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Amazon Code Whisperer</a:t>
          </a:r>
        </a:p>
      </dsp:txBody>
      <dsp:txXfrm>
        <a:off x="8494450" y="681663"/>
        <a:ext cx="2011679" cy="2563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craiyon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8712" y="1332583"/>
            <a:ext cx="6693408" cy="1088136"/>
          </a:xfrm>
        </p:spPr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91FAD-01CC-AC50-FC53-D67F061CCC57}"/>
              </a:ext>
            </a:extLst>
          </p:cNvPr>
          <p:cNvSpPr txBox="1"/>
          <p:nvPr/>
        </p:nvSpPr>
        <p:spPr>
          <a:xfrm>
            <a:off x="4206240" y="2578608"/>
            <a:ext cx="380390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just"/>
            <a:r>
              <a:rPr lang="en-US" sz="2000" b="1" dirty="0">
                <a:ln/>
                <a:solidFill>
                  <a:schemeClr val="accent3"/>
                </a:solidFill>
              </a:rPr>
              <a:t>Submitted by : Drishti Gupta</a:t>
            </a:r>
          </a:p>
          <a:p>
            <a:pPr algn="just"/>
            <a:r>
              <a:rPr lang="en-US" sz="2000" b="1" dirty="0">
                <a:ln/>
                <a:solidFill>
                  <a:schemeClr val="accent3"/>
                </a:solidFill>
              </a:rPr>
              <a:t>Batch : AIML</a:t>
            </a:r>
          </a:p>
          <a:p>
            <a:pPr algn="just"/>
            <a:r>
              <a:rPr lang="en-US" sz="2000" b="1" dirty="0">
                <a:ln/>
                <a:solidFill>
                  <a:schemeClr val="accent3"/>
                </a:solidFill>
              </a:rPr>
              <a:t>Roll No. : 2322825</a:t>
            </a:r>
          </a:p>
          <a:p>
            <a:pPr algn="just"/>
            <a:r>
              <a:rPr lang="en-US" sz="2000" b="1" dirty="0">
                <a:ln/>
                <a:solidFill>
                  <a:schemeClr val="accent3"/>
                </a:solidFill>
              </a:rPr>
              <a:t>Submitted To : Mr. Devashish Sir</a:t>
            </a:r>
            <a:endParaRPr lang="en-IN" sz="2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F5BB-0557-6138-B209-86EF3306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sng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Google’s Deep Dream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450C-C6A9-4AA7-91A7-5C2226251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computer vision program uses deep learning to find and enhance the pattern in images via algorithm thus, creates dream like appearances.</a:t>
            </a:r>
          </a:p>
          <a:p>
            <a:r>
              <a:rPr lang="en-US" dirty="0"/>
              <a:t>Example :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5B305-B086-30E9-3164-0D5DE041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13" y="2488797"/>
            <a:ext cx="5442015" cy="42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EB3-EB43-55A4-BFD2-3F890DF5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391"/>
            <a:ext cx="10515600" cy="1325880"/>
          </a:xfrm>
        </p:spPr>
        <p:txBody>
          <a:bodyPr>
            <a:normAutofit/>
          </a:bodyPr>
          <a:lstStyle/>
          <a:p>
            <a:r>
              <a:rPr lang="en-US" sz="6600" b="0" i="0" u="sng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Bing</a:t>
            </a:r>
            <a:endParaRPr lang="en-IN" sz="6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F7C6-7F53-D040-1667-9F54A3B41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592"/>
            <a:ext cx="10972800" cy="4572000"/>
          </a:xfrm>
        </p:spPr>
        <p:txBody>
          <a:bodyPr/>
          <a:lstStyle/>
          <a:p>
            <a:r>
              <a:rPr lang="en-US" dirty="0"/>
              <a:t>It is a Microsoft search engine you can use it for web search, image search , news and much more.</a:t>
            </a:r>
          </a:p>
          <a:p>
            <a:r>
              <a:rPr lang="en-US" dirty="0"/>
              <a:t>Example :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80D38-7997-CA0D-C2DF-A6A9B2AD6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B952D-A42D-FD37-FA3B-0A81CD98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40380"/>
            <a:ext cx="5634607" cy="2839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A8761-B9A1-6EB1-FEB9-3C1CFEE0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55" y="3040380"/>
            <a:ext cx="5376253" cy="351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6136-77CA-8F88-7F63-F0B9DAC0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sng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Magenta</a:t>
            </a:r>
            <a:br>
              <a:rPr lang="en-IN" u="sng" dirty="0"/>
            </a:b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A337E-BA0F-12C9-6CED-1FA113A1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4084"/>
            <a:ext cx="10972800" cy="4572000"/>
          </a:xfrm>
        </p:spPr>
        <p:txBody>
          <a:bodyPr/>
          <a:lstStyle/>
          <a:p>
            <a:r>
              <a:rPr lang="en-US" dirty="0"/>
              <a:t>It is a google research project and it provide ML models and tools to assist artists, musicians, and creating new forms of art and music.</a:t>
            </a:r>
          </a:p>
          <a:p>
            <a:r>
              <a:rPr lang="en-US" dirty="0"/>
              <a:t>Example :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9D9E5-4B57-520D-0B26-E946B082D9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C6322-A903-AE61-93DC-CA53462C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48" y="2495972"/>
            <a:ext cx="7309104" cy="37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7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196F1-8A4A-E80F-AED6-7D7D2EC9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Github Copilot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BA29-B4EE-8254-62BB-0343D6AA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AI powered code completion tool it assist developers in writing code faster and more efficiently.</a:t>
            </a:r>
          </a:p>
          <a:p>
            <a:r>
              <a:rPr lang="en-US" dirty="0"/>
              <a:t>Example :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36A52-B5FD-4BFE-AB33-59CBC344BD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3711E-4566-C35B-9F12-6EF0D36BF8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F9575-03FD-FF12-4E12-7CC1A3E7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68" y="2669504"/>
            <a:ext cx="6861048" cy="35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7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84A1-CF53-7D83-A9A0-0826CC16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: 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D30991F-41E2-FFB1-5A3C-13D758399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640419"/>
              </p:ext>
            </p:extLst>
          </p:nvPr>
        </p:nvGraphicFramePr>
        <p:xfrm>
          <a:off x="649224" y="1600200"/>
          <a:ext cx="10933176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6776">
                  <a:extLst>
                    <a:ext uri="{9D8B030D-6E8A-4147-A177-3AD203B41FA5}">
                      <a16:colId xmlns:a16="http://schemas.microsoft.com/office/drawing/2014/main" val="2710334537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976012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CHAT GPT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AI chat GPT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30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Google’s Neural Machine Translator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Translate.goole.com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53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Synthesia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Synthesia.io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50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VEED.io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VEED.io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74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Craiyon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Craiyon.ai / craiyon.com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53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Google’s Deep Dream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dream generator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42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Bing.com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08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Magenta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Magenta.tensorflow.com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AIVA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aiva.ai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5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Github Copilot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Copilot.github.com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 Code Whisperer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Amazon Code Whisperer / https://docs.aws.amazon.com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61276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83D58-6355-3C7C-B6B6-27D9AC391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4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INDEX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2211975" y="3981603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063240" cy="26609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Types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Applications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Links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IN" sz="2500" b="1" dirty="0">
                <a:ln/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Generative AI is a subset of AI leverages ML and DL techniques to generate data. It helps to create new content based on previous realistic data and includes text ,Images ,videos ,sound &amp; music ,augmenting data, Drug discovery</a:t>
            </a:r>
            <a:endParaRPr lang="en-US" sz="2500" b="1" dirty="0">
              <a:ln/>
              <a:solidFill>
                <a:schemeClr val="accent4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</a:rPr>
              <a:t>GENERATIVE TYPES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 </a:t>
            </a:r>
            <a:endParaRPr lang="en-US" dirty="0"/>
          </a:p>
        </p:txBody>
      </p:sp>
      <p:graphicFrame>
        <p:nvGraphicFramePr>
          <p:cNvPr id="7" name="Diagram 2" descr="Timeline">
            <a:extLst>
              <a:ext uri="{FF2B5EF4-FFF2-40B4-BE49-F238E27FC236}">
                <a16:creationId xmlns:a16="http://schemas.microsoft.com/office/drawing/2014/main" id="{1A75E301-F81B-604F-0C9B-A25BF04F064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699373541"/>
              </p:ext>
            </p:extLst>
          </p:nvPr>
        </p:nvGraphicFramePr>
        <p:xfrm>
          <a:off x="974725" y="2614613"/>
          <a:ext cx="10242550" cy="3319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9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</a:rPr>
              <a:t>Applications :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 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7" name="Content Placeholder 3" descr="Timeline Placeholder ">
            <a:extLst>
              <a:ext uri="{FF2B5EF4-FFF2-40B4-BE49-F238E27FC236}">
                <a16:creationId xmlns:a16="http://schemas.microsoft.com/office/drawing/2014/main" id="{C1D7FEFA-7A16-2FA3-C133-D72EC12F2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741087"/>
              </p:ext>
            </p:extLst>
          </p:nvPr>
        </p:nvGraphicFramePr>
        <p:xfrm>
          <a:off x="838200" y="2990850"/>
          <a:ext cx="10515600" cy="347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905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3972-CF1F-BF7A-725E-60A9902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sng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Google’s Neural Machine Translation</a:t>
            </a:r>
            <a:br>
              <a:rPr lang="en-IN" u="sng" dirty="0"/>
            </a:b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B94C-E91E-67D2-B420-BCCCD43B0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generates text in different languages using artificial intelligence and machine learning. It is powered by google</a:t>
            </a:r>
          </a:p>
          <a:p>
            <a:r>
              <a:rPr lang="en-US" dirty="0"/>
              <a:t>Example :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8448C-1545-6039-1D14-9229EA31B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513B9-23FE-E4DA-1878-8C25C910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08" y="2605047"/>
            <a:ext cx="9425401" cy="3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4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BDD0-D485-FED1-4887-0A81E87B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sng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Synthesia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5B952-28E2-4672-3807-AA4ADB2B6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728" y="1280160"/>
            <a:ext cx="8924544" cy="3977640"/>
          </a:xfrm>
        </p:spPr>
        <p:txBody>
          <a:bodyPr/>
          <a:lstStyle/>
          <a:p>
            <a:r>
              <a:rPr lang="en-US" dirty="0"/>
              <a:t>Provide wide range of video content reducing time, cost, complexity. It includes personalized avatars and voiceover without needing traditional video production tools.</a:t>
            </a:r>
          </a:p>
          <a:p>
            <a:r>
              <a:rPr lang="en-US" dirty="0"/>
              <a:t>Example :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8DB7C-EFAC-5C39-B78E-E9E961BE2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9F9BB-5884-75BA-0EC4-22C239D6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1" y="3091106"/>
            <a:ext cx="5947675" cy="2962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33BF1-E2BD-F4CB-26A2-0E78BD61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64" y="3091107"/>
            <a:ext cx="5734514" cy="29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3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BA0E-B0C3-3A69-0574-8B47B5FC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sng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VEED.io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1979C-AF7C-DB10-9E0A-7318AF5C1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43939"/>
            <a:ext cx="10972800" cy="457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video editing tool that allows user to create, edit and share videos with ease.</a:t>
            </a:r>
            <a:r>
              <a:rPr lang="en-US" sz="2800" dirty="0">
                <a:solidFill>
                  <a:srgbClr val="03ED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4A3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offers features like automatic subtitles, video trimming, adding text and animations, and converting audio to text.</a:t>
            </a:r>
          </a:p>
          <a:p>
            <a:r>
              <a:rPr lang="en-US" dirty="0">
                <a:solidFill>
                  <a:srgbClr val="4A3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: </a:t>
            </a:r>
            <a:endParaRPr lang="en-IN" dirty="0">
              <a:solidFill>
                <a:srgbClr val="4A3A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53DC5-33DF-B320-26A1-9694F12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70CEB-95F6-9696-F636-3F9E5815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8" y="2829497"/>
            <a:ext cx="5244854" cy="3709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8A8FE5-AB20-69E6-0948-9991753B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87" y="2829497"/>
            <a:ext cx="5606842" cy="36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6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273A-53DE-2F23-0209-A4F714A8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sng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Crasiyon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95D47-1A3E-A601-A7A2-9C403FEBB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4572000"/>
          </a:xfrm>
        </p:spPr>
        <p:txBody>
          <a:bodyPr/>
          <a:lstStyle/>
          <a:p>
            <a:r>
              <a:rPr lang="en-US" dirty="0"/>
              <a:t>Generate images using textual description or detailed images based on input prompts.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Steps 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Rubik"/>
              </a:rPr>
              <a:t>Creating </a:t>
            </a:r>
            <a:r>
              <a:rPr lang="en-US" sz="1800" b="0" i="0" u="sng" dirty="0">
                <a:solidFill>
                  <a:schemeClr val="accent5">
                    <a:lumMod val="75000"/>
                  </a:schemeClr>
                </a:solidFill>
                <a:effectLst/>
                <a:latin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realistic images with AI</a:t>
            </a:r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Rubik"/>
              </a:rPr>
              <a:t> starts with, you guessed it right... the prompts.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Rubik"/>
              </a:rPr>
              <a:t>You're going to learn our best hacks to turn your words in to super realistic images.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Rubik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Rubik"/>
              </a:rPr>
              <a:t>Here are some friendly tips when making </a:t>
            </a:r>
            <a:r>
              <a:rPr lang="en-US" sz="1800" b="0" i="0" u="sng" dirty="0">
                <a:solidFill>
                  <a:schemeClr val="accent5">
                    <a:lumMod val="75000"/>
                  </a:schemeClr>
                </a:solidFill>
                <a:effectLst/>
                <a:latin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photorealistic AI images</a:t>
            </a:r>
            <a:r>
              <a:rPr lang="en-US" sz="2800" b="0" i="0" dirty="0">
                <a:solidFill>
                  <a:schemeClr val="accent5">
                    <a:lumMod val="75000"/>
                  </a:schemeClr>
                </a:solidFill>
                <a:effectLst/>
                <a:latin typeface="Rubik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ubik"/>
              </a:rPr>
              <a:t>Example : 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BBB71-FAB7-6994-0CB7-6A0E26654E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B8893-7C8A-95DF-45AA-7EB24802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911" y="3913037"/>
            <a:ext cx="5329373" cy="2743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34FC4-9BD9-7E65-3342-A5E76F40A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651" y="3913036"/>
            <a:ext cx="3729430" cy="27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8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{F69F5A01-11BB-4BD8-800A-9AE4F0D9C585}tf56410444_win32</Template>
  <TotalTime>122</TotalTime>
  <Words>586</Words>
  <Application>Microsoft Office PowerPoint</Application>
  <PresentationFormat>Widescreen</PresentationFormat>
  <Paragraphs>107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Rubik</vt:lpstr>
      <vt:lpstr>Times New Roman</vt:lpstr>
      <vt:lpstr>Office Theme</vt:lpstr>
      <vt:lpstr>Generative AI</vt:lpstr>
      <vt:lpstr>INDEX</vt:lpstr>
      <vt:lpstr>Introduction</vt:lpstr>
      <vt:lpstr>GENERATIVE TYPES </vt:lpstr>
      <vt:lpstr>Applications : </vt:lpstr>
      <vt:lpstr>Google’s Neural Machine Translation </vt:lpstr>
      <vt:lpstr>Synthesia </vt:lpstr>
      <vt:lpstr>VEED.io </vt:lpstr>
      <vt:lpstr>Crasiyon </vt:lpstr>
      <vt:lpstr>Google’s Deep Dream </vt:lpstr>
      <vt:lpstr>Bing</vt:lpstr>
      <vt:lpstr>Magenta </vt:lpstr>
      <vt:lpstr>Github Copilot</vt:lpstr>
      <vt:lpstr>LINKS :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Drishti gupta</dc:creator>
  <cp:lastModifiedBy>Drishti gupta</cp:lastModifiedBy>
  <cp:revision>1</cp:revision>
  <dcterms:created xsi:type="dcterms:W3CDTF">2024-07-16T18:02:36Z</dcterms:created>
  <dcterms:modified xsi:type="dcterms:W3CDTF">2024-07-16T20:04:56Z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